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74" r:id="rId2"/>
    <p:sldId id="259" r:id="rId3"/>
    <p:sldId id="260" r:id="rId4"/>
    <p:sldId id="263" r:id="rId5"/>
    <p:sldId id="264" r:id="rId6"/>
    <p:sldId id="275" r:id="rId7"/>
    <p:sldId id="276" r:id="rId8"/>
    <p:sldId id="277" r:id="rId9"/>
    <p:sldId id="278" r:id="rId10"/>
    <p:sldId id="266" r:id="rId11"/>
    <p:sldId id="27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CBE567-C208-8E52-6A9C-98B045D592D1}" v="10" dt="2024-12-21T21:15:07.040"/>
    <p1510:client id="{F82BD0C6-3FCA-404A-A80B-63BFADEC7A60}" v="491" dt="2024-12-22T08:10:45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7"/>
    <p:restoredTop sz="94648"/>
  </p:normalViewPr>
  <p:slideViewPr>
    <p:cSldViewPr snapToGrid="0">
      <p:cViewPr varScale="1">
        <p:scale>
          <a:sx n="78" d="100"/>
          <a:sy n="78" d="100"/>
        </p:scale>
        <p:origin x="773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B4081-27F0-DF42-A518-E201C640678D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85015-8D8A-3D4E-9A78-5C768F79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9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85015-8D8A-3D4E-9A78-5C768F797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1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85015-8D8A-3D4E-9A78-5C768F797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7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8BDA0-A54D-8B39-1AB1-C6530BAE5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751311-34B6-8467-988E-29ED1BEE7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3ECA0C-ACEA-3AD8-EDF3-4FBC51D21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1B268-B075-045B-C58A-4A53233E93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85015-8D8A-3D4E-9A78-5C768F797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07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85015-8D8A-3D4E-9A78-5C768F797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35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85015-8D8A-3D4E-9A78-5C768F797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8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85015-8D8A-3D4E-9A78-5C768F797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49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85015-8D8A-3D4E-9A78-5C768F797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08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85015-8D8A-3D4E-9A78-5C768F797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2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85015-8D8A-3D4E-9A78-5C768F797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11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85015-8D8A-3D4E-9A78-5C768F797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7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A2DE0-DF3F-459E-24E3-C4A3B2860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33E073-8E75-D0FE-B4B3-8FAB2D5FE5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A252E-A3CE-8CDA-825E-C5F4994F1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16178-9600-E468-8544-FC5210D3E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85015-8D8A-3D4E-9A78-5C768F797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96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F066E-80F8-F320-ABE0-969D5E6EE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5B110-ED90-88E1-D614-1FA12DC5A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C076-3C71-C6A9-2102-E5B3242ED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8370F-EBBF-DB43-9189-47EE0FFFC6E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E5F33-38D5-8456-5866-131F381E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DC6AB-38E0-4AFC-081E-338A7CC5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EE95-25D3-3C4B-8C28-8E12697E2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2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1382-7BEB-0ACE-F96E-A1B9DA90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E2B0BF-26E0-9CBB-A077-2E0474C1D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9029D-2842-B1A0-E65C-8FC396991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8370F-EBBF-DB43-9189-47EE0FFFC6E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91507-BC7F-8FFD-079F-4DE4F8FBB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75D24-A259-AFE0-ABB2-F86DE45B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EE95-25D3-3C4B-8C28-8E12697E2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67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063DAD-801B-2741-3672-CD89AD2D82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C86C2-98F4-BF98-B601-C605D27DA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5DFA4-12B3-6550-60AA-ACB83BD7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8370F-EBBF-DB43-9189-47EE0FFFC6E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4F9DF-E29A-5E00-B440-AD4EEF79E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D591E-29C6-F923-C287-C277437F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EE95-25D3-3C4B-8C28-8E12697E2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68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9B673-9403-B289-43FF-5938CAF0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122EF-60AF-B412-61F5-1B849A8CF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EB331-01CB-ECDD-7956-F52737CCA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8370F-EBBF-DB43-9189-47EE0FFFC6E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13FE5-E4E8-1B62-8A55-6F91C3EBB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E1317-BEC0-1E1A-59AD-5C4C6220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EE95-25D3-3C4B-8C28-8E12697E2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0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B4A3-D851-87CE-CDCB-824C050CA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7A912-E52C-8456-D46E-850A9281A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12718-6379-27A8-FFF9-8FE9CA63C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8370F-EBBF-DB43-9189-47EE0FFFC6E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F64B7-5351-554A-2DC9-AAEBD6663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1660-1FE4-C181-B5CF-14B1CE7C7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EE95-25D3-3C4B-8C28-8E12697E2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9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BC1D3-00BC-0BF6-0848-848AB8DE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025DF-7FCF-3103-8276-5D022C108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85357-7DC8-1697-5E35-A2FF9FB19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A832A-911B-8C22-467D-C650364FF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8370F-EBBF-DB43-9189-47EE0FFFC6E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DC890-7E74-273C-2A8C-9745EFDF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B39CE-8E98-5763-2BD2-E79A02AA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EE95-25D3-3C4B-8C28-8E12697E2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13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BF354-1D51-463C-EB20-43C693ED6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DA95-20B0-C11F-1531-607AA2FD9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C139E-DE93-617D-975C-0F2ABDFA7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06767-2C8C-CF37-3926-A2E741AC4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950116-3999-5464-1D63-AF051B35B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EFC5C2-22EB-2595-32A1-6FAF32F70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8370F-EBBF-DB43-9189-47EE0FFFC6E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42F44-34C0-EA20-DD5E-0459275C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7C5096-4A0F-90BC-D5BB-7E3D10F3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EE95-25D3-3C4B-8C28-8E12697E2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4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A393-9F2C-2DAD-C9B7-F0C68AA2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C5C79-8C2F-6C6C-037F-267B6E8F7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8370F-EBBF-DB43-9189-47EE0FFFC6E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7EF3A-F165-92E9-DECA-9E526253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5D70B-F1E5-F09A-5B61-6F3B2F71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EE95-25D3-3C4B-8C28-8E12697E2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1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C260FD-810F-9644-6D2B-AEC86BF30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8370F-EBBF-DB43-9189-47EE0FFFC6E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B9D06-DB79-BC16-B59B-5F61D9BEE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0AA36-1B22-29AC-AB39-F0450AB06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EE95-25D3-3C4B-8C28-8E12697E2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49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3CB96-45E4-B423-2217-F4C2FE55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6235D-02BD-16F0-F294-C6DDB96E4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9AC97-E541-1B41-C3F9-6BB809BBA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C0900-401D-D30F-7098-68C07F33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8370F-EBBF-DB43-9189-47EE0FFFC6E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4C7A4-4BD5-4983-D639-3D856FDE0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D8987-B747-F13D-CDE3-1DA9313C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EE95-25D3-3C4B-8C28-8E12697E2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30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68E6F-D374-86B4-1C30-B973EF23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16D8C1-6DFD-D897-54BE-45519CB769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27AC4-A4D6-C411-C9CB-B07683C6E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114BC-F952-19DC-2F79-F23F2068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8370F-EBBF-DB43-9189-47EE0FFFC6E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D54B6-996B-E45F-217E-4AAAC7FFC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E9AC8-CA22-DE97-B201-C740CCCEB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EE95-25D3-3C4B-8C28-8E12697E2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3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B1712-CE20-7B72-6373-2026C20B6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492CF-05B0-98B9-B51B-908100DA2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DE5D7-5D4E-47B6-4309-70BB3E4699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8370F-EBBF-DB43-9189-47EE0FFFC6E7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36797-10F3-1185-5C86-8F750B8EB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F5133-4BC9-2744-EE53-AB006EAE3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5EE95-25D3-3C4B-8C28-8E12697E2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45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D56DBC-DB89-63D3-06F7-6C65F39C3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7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1D827-A949-524A-B322-70405EEFB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311BD5-8BF9-2F00-A27D-5688C6F1CE97}"/>
              </a:ext>
            </a:extLst>
          </p:cNvPr>
          <p:cNvSpPr/>
          <p:nvPr/>
        </p:nvSpPr>
        <p:spPr>
          <a:xfrm rot="5400000">
            <a:off x="3656169" y="-2850561"/>
            <a:ext cx="45719" cy="687229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CFB695-3382-29F6-40BB-FA8DCEF27200}"/>
              </a:ext>
            </a:extLst>
          </p:cNvPr>
          <p:cNvSpPr txBox="1"/>
          <p:nvPr/>
        </p:nvSpPr>
        <p:spPr>
          <a:xfrm>
            <a:off x="157161" y="128533"/>
            <a:ext cx="66630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CORRELATING TASK 2 SOLUTION IN REAL 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8CA9F-7427-BD41-DD7B-B40492275A68}"/>
              </a:ext>
            </a:extLst>
          </p:cNvPr>
          <p:cNvSpPr txBox="1"/>
          <p:nvPr/>
        </p:nvSpPr>
        <p:spPr>
          <a:xfrm>
            <a:off x="157161" y="582542"/>
            <a:ext cx="4632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How do we solve the problem practically?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249BF-BF96-6FAB-E611-775FCB6FA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04" y="1690101"/>
            <a:ext cx="5521482" cy="3697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84DC7-2E3D-2434-EF24-FCAABE332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226" y="1690166"/>
            <a:ext cx="4666149" cy="370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47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9532A-9B56-E7F0-8731-2C1782549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787E0D-8F0B-3A4D-8C8A-DB1063E17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03123"/>
            <a:ext cx="12768827" cy="718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89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00942-ECF6-74E8-37BA-29ACB993F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A031EA-A9D5-D9CF-80C7-FB4927041F2B}"/>
              </a:ext>
            </a:extLst>
          </p:cNvPr>
          <p:cNvSpPr/>
          <p:nvPr/>
        </p:nvSpPr>
        <p:spPr>
          <a:xfrm rot="5400000">
            <a:off x="3597093" y="-2791484"/>
            <a:ext cx="45719" cy="675413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EF6518-4C01-71EF-2A69-ADDDA91A09F5}"/>
              </a:ext>
            </a:extLst>
          </p:cNvPr>
          <p:cNvSpPr txBox="1"/>
          <p:nvPr/>
        </p:nvSpPr>
        <p:spPr>
          <a:xfrm>
            <a:off x="157161" y="146656"/>
            <a:ext cx="69140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>
                <a:latin typeface="Cambria" panose="02040503050406030204" pitchFamily="18" charset="0"/>
                <a:cs typeface="Times New Roman" panose="02020603050405020304" pitchFamily="18" charset="0"/>
              </a:rPr>
              <a:t>UNDERSTANDING THE PROBLEM STATEMENT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8E925-C87E-8550-4223-240FDA767232}"/>
              </a:ext>
            </a:extLst>
          </p:cNvPr>
          <p:cNvSpPr txBox="1"/>
          <p:nvPr/>
        </p:nvSpPr>
        <p:spPr>
          <a:xfrm>
            <a:off x="157161" y="577007"/>
            <a:ext cx="3549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Cambria" panose="02040503050406030204" pitchFamily="18" charset="0"/>
                <a:cs typeface="Times New Roman" panose="02020603050405020304" pitchFamily="18" charset="0"/>
              </a:rPr>
              <a:t>Where does the problem lie?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FCC7C4-065F-C46C-7007-AB098D82F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91" t="18220" r="6032" b="12826"/>
          <a:stretch/>
        </p:blipFill>
        <p:spPr>
          <a:xfrm>
            <a:off x="1932070" y="1054061"/>
            <a:ext cx="9154484" cy="528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52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DF53F-8ECB-3DD9-7A9B-03D0A7FBE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800068-DBE0-2E24-6CD8-339033771555}"/>
              </a:ext>
            </a:extLst>
          </p:cNvPr>
          <p:cNvSpPr/>
          <p:nvPr/>
        </p:nvSpPr>
        <p:spPr>
          <a:xfrm rot="5400000">
            <a:off x="3135369" y="-2346383"/>
            <a:ext cx="62343" cy="584731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87B5F-5764-231C-8BC1-DED804BB4421}"/>
              </a:ext>
            </a:extLst>
          </p:cNvPr>
          <p:cNvSpPr txBox="1"/>
          <p:nvPr/>
        </p:nvSpPr>
        <p:spPr>
          <a:xfrm>
            <a:off x="157161" y="100219"/>
            <a:ext cx="59330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OUR PROPOSED UNIQUE SOLUTION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B58CDE-9E29-CDB9-71A5-0544C6369080}"/>
              </a:ext>
            </a:extLst>
          </p:cNvPr>
          <p:cNvSpPr txBox="1"/>
          <p:nvPr/>
        </p:nvSpPr>
        <p:spPr>
          <a:xfrm>
            <a:off x="157161" y="594840"/>
            <a:ext cx="4899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What marks the difference in our solution?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BDFC6-261C-FE3D-B575-FF43F791A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5" t="7008" r="3085" b="8265"/>
          <a:stretch/>
        </p:blipFill>
        <p:spPr>
          <a:xfrm>
            <a:off x="1917700" y="1091132"/>
            <a:ext cx="8786422" cy="56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7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88378-AE22-D492-2E62-3D23BF4C6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C8AEB3-6B48-C392-C68D-DABC0E286704}"/>
              </a:ext>
            </a:extLst>
          </p:cNvPr>
          <p:cNvSpPr/>
          <p:nvPr/>
        </p:nvSpPr>
        <p:spPr>
          <a:xfrm rot="5400000">
            <a:off x="2706051" y="-1900442"/>
            <a:ext cx="45719" cy="497205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32C2B-DA82-E55E-D121-E3F8F89C3D8C}"/>
              </a:ext>
            </a:extLst>
          </p:cNvPr>
          <p:cNvSpPr txBox="1"/>
          <p:nvPr/>
        </p:nvSpPr>
        <p:spPr>
          <a:xfrm>
            <a:off x="157161" y="128533"/>
            <a:ext cx="32651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>
                <a:latin typeface="Cambria" panose="02040503050406030204" pitchFamily="18" charset="0"/>
              </a:rPr>
              <a:t>TARGETTING TASK 1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B4687C-21E0-0BBB-96D2-1DD0ABABBC18}"/>
              </a:ext>
            </a:extLst>
          </p:cNvPr>
          <p:cNvSpPr txBox="1"/>
          <p:nvPr/>
        </p:nvSpPr>
        <p:spPr>
          <a:xfrm>
            <a:off x="157161" y="582542"/>
            <a:ext cx="425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Cambria" panose="02040503050406030204" pitchFamily="18" charset="0"/>
              </a:rPr>
              <a:t>How did we solve the task at hand?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1664CE1F-2DA4-A4B8-9043-9EC8D104EB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98120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EC7333-2B89-A5DA-B70C-C3D1469DA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0" y="1002470"/>
            <a:ext cx="7835900" cy="5327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D3CD9A-F75A-4AD9-58FC-4854EA08534C}"/>
              </a:ext>
            </a:extLst>
          </p:cNvPr>
          <p:cNvSpPr txBox="1"/>
          <p:nvPr/>
        </p:nvSpPr>
        <p:spPr>
          <a:xfrm>
            <a:off x="3422350" y="6262287"/>
            <a:ext cx="5524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Flowchart to detect </a:t>
            </a:r>
            <a:r>
              <a:rPr lang="en-US" sz="1200" i="1" dirty="0" err="1"/>
              <a:t>Arucodes</a:t>
            </a:r>
            <a:r>
              <a:rPr lang="en-US" sz="1200" i="1" dirty="0"/>
              <a:t>, thereby determining position, orientation and number of boxes  </a:t>
            </a:r>
          </a:p>
        </p:txBody>
      </p:sp>
    </p:spTree>
    <p:extLst>
      <p:ext uri="{BB962C8B-B14F-4D97-AF65-F5344CB8AC3E}">
        <p14:creationId xmlns:p14="http://schemas.microsoft.com/office/powerpoint/2010/main" val="2071870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CD865-ECC5-6C6F-D3FA-682A1FF06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484648-6125-98BA-E09C-970DCF066747}"/>
              </a:ext>
            </a:extLst>
          </p:cNvPr>
          <p:cNvSpPr/>
          <p:nvPr/>
        </p:nvSpPr>
        <p:spPr>
          <a:xfrm rot="5400000">
            <a:off x="2682263" y="-1838555"/>
            <a:ext cx="45719" cy="494988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8EE6A-DE93-0BF8-3962-15C90D108C76}"/>
              </a:ext>
            </a:extLst>
          </p:cNvPr>
          <p:cNvSpPr txBox="1"/>
          <p:nvPr/>
        </p:nvSpPr>
        <p:spPr>
          <a:xfrm>
            <a:off x="144461" y="179333"/>
            <a:ext cx="32367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Cambria" panose="02040503050406030204" pitchFamily="18" charset="0"/>
              </a:rPr>
              <a:t>OUTPUTS OF TASK 1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1B2C1-3AE8-1529-51A5-CD7E214D5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699" y="3279083"/>
            <a:ext cx="4122481" cy="22423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30B207-C14A-7847-63DF-C8935B2193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05"/>
          <a:stretch/>
        </p:blipFill>
        <p:spPr>
          <a:xfrm>
            <a:off x="527683" y="1976816"/>
            <a:ext cx="6993842" cy="3667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3CE2C6-8F01-B38B-D36E-FE1064C457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07"/>
          <a:stretch/>
        </p:blipFill>
        <p:spPr>
          <a:xfrm>
            <a:off x="5902736" y="1036730"/>
            <a:ext cx="4353538" cy="224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20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8DF160-42D8-FD2A-0370-24716364AF6C}"/>
              </a:ext>
            </a:extLst>
          </p:cNvPr>
          <p:cNvSpPr txBox="1"/>
          <p:nvPr/>
        </p:nvSpPr>
        <p:spPr>
          <a:xfrm>
            <a:off x="144463" y="139700"/>
            <a:ext cx="74433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>
                <a:latin typeface="Cambria" panose="02040503050406030204" pitchFamily="18" charset="0"/>
              </a:rPr>
              <a:t>CORRELATING TASK 1 SOLUTION IN REAL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99AE4-BF81-740E-152E-59DF66F3FA07}"/>
              </a:ext>
            </a:extLst>
          </p:cNvPr>
          <p:cNvSpPr txBox="1"/>
          <p:nvPr/>
        </p:nvSpPr>
        <p:spPr>
          <a:xfrm>
            <a:off x="169861" y="633342"/>
            <a:ext cx="5036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Cambria" panose="02040503050406030204" pitchFamily="18" charset="0"/>
              </a:rPr>
              <a:t>How do we solve the problem practically?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C9A654-6B1E-3A29-D797-D0425875F9D5}"/>
              </a:ext>
            </a:extLst>
          </p:cNvPr>
          <p:cNvSpPr/>
          <p:nvPr/>
        </p:nvSpPr>
        <p:spPr>
          <a:xfrm rot="5400000" flipH="1">
            <a:off x="3892505" y="-3041177"/>
            <a:ext cx="45719" cy="73449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7FD298-69A6-E6F8-D5BF-CDFD187A2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" r="38235"/>
          <a:stretch/>
        </p:blipFill>
        <p:spPr>
          <a:xfrm>
            <a:off x="5661538" y="1033453"/>
            <a:ext cx="5669234" cy="4986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759F51-FED4-BEB1-9C10-57003AFB9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889" b="17776"/>
          <a:stretch/>
        </p:blipFill>
        <p:spPr>
          <a:xfrm>
            <a:off x="1609886" y="1392359"/>
            <a:ext cx="3653772" cy="4471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F48FF8-ACF7-DC53-DFE8-A3976E28B2B9}"/>
              </a:ext>
            </a:extLst>
          </p:cNvPr>
          <p:cNvSpPr txBox="1"/>
          <p:nvPr/>
        </p:nvSpPr>
        <p:spPr>
          <a:xfrm>
            <a:off x="674655" y="5881301"/>
            <a:ext cx="5524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Calibration(i.e. setting reference) through </a:t>
            </a:r>
            <a:r>
              <a:rPr lang="en-US" sz="1200" i="1" dirty="0" err="1"/>
              <a:t>Arucode</a:t>
            </a:r>
            <a:endParaRPr lang="en-US" sz="12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67DEF-B053-16AD-48E7-021AC5A14E9C}"/>
              </a:ext>
            </a:extLst>
          </p:cNvPr>
          <p:cNvSpPr txBox="1"/>
          <p:nvPr/>
        </p:nvSpPr>
        <p:spPr>
          <a:xfrm>
            <a:off x="5734038" y="6041514"/>
            <a:ext cx="5524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Now, all </a:t>
            </a:r>
            <a:r>
              <a:rPr lang="en-US" sz="1200" i="1" dirty="0" err="1"/>
              <a:t>Arucodes</a:t>
            </a:r>
            <a:r>
              <a:rPr lang="en-US" sz="1200" i="1" dirty="0"/>
              <a:t> further would have their positions and orientations calculated in accordance to reference</a:t>
            </a:r>
          </a:p>
        </p:txBody>
      </p:sp>
    </p:spTree>
    <p:extLst>
      <p:ext uri="{BB962C8B-B14F-4D97-AF65-F5344CB8AC3E}">
        <p14:creationId xmlns:p14="http://schemas.microsoft.com/office/powerpoint/2010/main" val="108171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F1DB7C-828B-F508-BC41-E54821424BFE}"/>
              </a:ext>
            </a:extLst>
          </p:cNvPr>
          <p:cNvSpPr txBox="1"/>
          <p:nvPr/>
        </p:nvSpPr>
        <p:spPr>
          <a:xfrm>
            <a:off x="144463" y="165100"/>
            <a:ext cx="74433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>
                <a:latin typeface="Cambria" panose="02040503050406030204" pitchFamily="18" charset="0"/>
              </a:rPr>
              <a:t>CORRELATING TASK 1 SOLUTION IN REAL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09831-FD4F-4973-53F2-080CE0A9EFDB}"/>
              </a:ext>
            </a:extLst>
          </p:cNvPr>
          <p:cNvSpPr txBox="1"/>
          <p:nvPr/>
        </p:nvSpPr>
        <p:spPr>
          <a:xfrm>
            <a:off x="169861" y="633342"/>
            <a:ext cx="5036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Cambria" panose="02040503050406030204" pitchFamily="18" charset="0"/>
              </a:rPr>
              <a:t>How do we solve the problem practically?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E8AF27-ECDD-8111-F8C7-99ADC38C4560}"/>
              </a:ext>
            </a:extLst>
          </p:cNvPr>
          <p:cNvSpPr/>
          <p:nvPr/>
        </p:nvSpPr>
        <p:spPr>
          <a:xfrm rot="5400000" flipH="1">
            <a:off x="3892505" y="-3041177"/>
            <a:ext cx="45719" cy="73449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6B4387-6A5D-5F1A-5DE5-F0A548BF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555" y="1033452"/>
            <a:ext cx="6964890" cy="4991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98AF5-B830-3745-8E75-CC1F3D031913}"/>
              </a:ext>
            </a:extLst>
          </p:cNvPr>
          <p:cNvSpPr txBox="1"/>
          <p:nvPr/>
        </p:nvSpPr>
        <p:spPr>
          <a:xfrm>
            <a:off x="3333883" y="6173032"/>
            <a:ext cx="5524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/>
              <a:t>Arucodes</a:t>
            </a:r>
            <a:r>
              <a:rPr lang="en-US" sz="1200" i="1" dirty="0"/>
              <a:t> being detected from the top of the boxes.</a:t>
            </a:r>
          </a:p>
        </p:txBody>
      </p:sp>
    </p:spTree>
    <p:extLst>
      <p:ext uri="{BB962C8B-B14F-4D97-AF65-F5344CB8AC3E}">
        <p14:creationId xmlns:p14="http://schemas.microsoft.com/office/powerpoint/2010/main" val="246032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AE182-981D-7AE8-7AFC-195F00B24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32DAD-3379-7300-E3EE-A94CE842D6BD}"/>
              </a:ext>
            </a:extLst>
          </p:cNvPr>
          <p:cNvSpPr/>
          <p:nvPr/>
        </p:nvSpPr>
        <p:spPr>
          <a:xfrm rot="5400000">
            <a:off x="2706051" y="-1900442"/>
            <a:ext cx="45719" cy="497205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E76945-FB4B-DCDE-85ED-FECF7102A282}"/>
              </a:ext>
            </a:extLst>
          </p:cNvPr>
          <p:cNvSpPr txBox="1"/>
          <p:nvPr/>
        </p:nvSpPr>
        <p:spPr>
          <a:xfrm>
            <a:off x="157161" y="128533"/>
            <a:ext cx="29056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/>
              <a:t>TARGETTING TASK 2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8548E-5E17-93B7-B76C-4FF754B2CCEA}"/>
              </a:ext>
            </a:extLst>
          </p:cNvPr>
          <p:cNvSpPr txBox="1"/>
          <p:nvPr/>
        </p:nvSpPr>
        <p:spPr>
          <a:xfrm>
            <a:off x="157161" y="582542"/>
            <a:ext cx="3962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How did we solve the task at hand?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2F8189-7231-4D35-4376-9EE83F8C5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737" y="1062453"/>
            <a:ext cx="5808526" cy="49992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B4B4E8-EB42-52AB-E492-FEDCA203C2A9}"/>
              </a:ext>
            </a:extLst>
          </p:cNvPr>
          <p:cNvSpPr txBox="1"/>
          <p:nvPr/>
        </p:nvSpPr>
        <p:spPr>
          <a:xfrm>
            <a:off x="3333883" y="6156776"/>
            <a:ext cx="5524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Flowchart for tracing a path from current position to goal position.</a:t>
            </a:r>
          </a:p>
        </p:txBody>
      </p:sp>
    </p:spTree>
    <p:extLst>
      <p:ext uri="{BB962C8B-B14F-4D97-AF65-F5344CB8AC3E}">
        <p14:creationId xmlns:p14="http://schemas.microsoft.com/office/powerpoint/2010/main" val="2802036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19638-6539-CEA2-50BC-E8CCEF028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27A257-4D77-E806-1B16-DDBEBCACE961}"/>
              </a:ext>
            </a:extLst>
          </p:cNvPr>
          <p:cNvSpPr/>
          <p:nvPr/>
        </p:nvSpPr>
        <p:spPr>
          <a:xfrm rot="5400000">
            <a:off x="1782823" y="-939114"/>
            <a:ext cx="45719" cy="3151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869145-AE87-070F-CAD7-6DC333EDA766}"/>
              </a:ext>
            </a:extLst>
          </p:cNvPr>
          <p:cNvSpPr txBox="1"/>
          <p:nvPr/>
        </p:nvSpPr>
        <p:spPr>
          <a:xfrm>
            <a:off x="144461" y="179333"/>
            <a:ext cx="32367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Cambria" panose="02040503050406030204" pitchFamily="18" charset="0"/>
              </a:rPr>
              <a:t>OUTPUTS OF TASK 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94510-8141-1172-A690-590AC76D3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493" y="740299"/>
            <a:ext cx="6691013" cy="550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59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173</Words>
  <Application>Microsoft Office PowerPoint</Application>
  <PresentationFormat>Widescreen</PresentationFormat>
  <Paragraphs>32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JAISHREE VESIT</dc:creator>
  <cp:lastModifiedBy>Dev Gandre</cp:lastModifiedBy>
  <cp:revision>4</cp:revision>
  <dcterms:created xsi:type="dcterms:W3CDTF">2024-12-21T11:43:46Z</dcterms:created>
  <dcterms:modified xsi:type="dcterms:W3CDTF">2024-12-22T08:10:45Z</dcterms:modified>
</cp:coreProperties>
</file>